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68DD-5D1A-47D1-91B2-90A8145FD443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B02E-4282-4866-8F66-06E8CAA5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ड ,ढ, </a:t>
            </a:r>
            <a:r>
              <a:rPr lang="en-US" dirty="0" err="1" smtClean="0"/>
              <a:t>ण,त</a:t>
            </a:r>
            <a:r>
              <a:rPr lang="en-US" dirty="0" smtClean="0"/>
              <a:t>, थ Joint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व्यंजन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अक्षर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	ड, ढ , ण , त , थ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ड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लड्डू</a:t>
            </a:r>
            <a:r>
              <a:rPr lang="en-US" dirty="0" smtClean="0"/>
              <a:t>  -</a:t>
            </a:r>
            <a:r>
              <a:rPr lang="en-US" dirty="0" err="1" smtClean="0"/>
              <a:t>Laddu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अड्डा</a:t>
            </a:r>
            <a:r>
              <a:rPr lang="en-US" dirty="0" smtClean="0"/>
              <a:t>  -  People gather or meet</a:t>
            </a:r>
            <a:endParaRPr lang="en-US" dirty="0"/>
          </a:p>
        </p:txBody>
      </p:sp>
      <p:pic>
        <p:nvPicPr>
          <p:cNvPr id="7" name="Content Placeholder 6" descr="Deewali Delicious Traditional Sweet Laddu 500g : Amazon.in: Grocery &amp;amp;  Gourmet Food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5358"/>
            <a:ext cx="4040188" cy="34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Kathmandu bus station, Nepal Stock Photo - Alamy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0"/>
            <a:ext cx="4041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ड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खड्ग</a:t>
            </a:r>
            <a:r>
              <a:rPr lang="en-US" dirty="0" smtClean="0"/>
              <a:t>  - Sword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हड्डी</a:t>
            </a:r>
            <a:r>
              <a:rPr lang="en-US" dirty="0" smtClean="0"/>
              <a:t>  - Bone </a:t>
            </a:r>
            <a:endParaRPr lang="en-US" dirty="0"/>
          </a:p>
        </p:txBody>
      </p:sp>
      <p:pic>
        <p:nvPicPr>
          <p:cNvPr id="7" name="Content Placeholder 6" descr="118,752 Sword Stock Photos, Pictures &amp;amp; Royalty-Free Images - i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32004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artoon Bone????: justbonespleas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5023" y="2514600"/>
            <a:ext cx="4041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ण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कुड्य</a:t>
            </a:r>
            <a:r>
              <a:rPr lang="en-US" dirty="0" smtClean="0"/>
              <a:t>  - Brick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अरण्य</a:t>
            </a:r>
            <a:r>
              <a:rPr lang="en-US" dirty="0" smtClean="0"/>
              <a:t>  - Forest </a:t>
            </a:r>
            <a:endParaRPr lang="en-US" dirty="0"/>
          </a:p>
        </p:txBody>
      </p:sp>
      <p:pic>
        <p:nvPicPr>
          <p:cNvPr id="8" name="Content Placeholder 7" descr="Build Your Own Brick Walls Easily - YouTub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" y="3014216"/>
            <a:ext cx="4040188" cy="22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  <p:pic>
        <p:nvPicPr>
          <p:cNvPr id="11" name="Content Placeholder 10" descr="The World&amp;#39;s 7 Most Amazing Forests | Wanderlust"/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ण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कण्ट्ठ</a:t>
            </a:r>
            <a:r>
              <a:rPr lang="en-US" dirty="0" smtClean="0"/>
              <a:t> - Throat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घण्टी</a:t>
            </a:r>
            <a:r>
              <a:rPr lang="en-US" dirty="0" smtClean="0"/>
              <a:t> - Bell </a:t>
            </a:r>
            <a:endParaRPr lang="en-US" dirty="0"/>
          </a:p>
        </p:txBody>
      </p:sp>
      <p:pic>
        <p:nvPicPr>
          <p:cNvPr id="7" name="Content Placeholder 6" descr="Branchial Cleft Cyst: Causes, Types, and Symptom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35448"/>
            <a:ext cx="4040188" cy="338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Golden bell Stock Vector Image by ©Helioshammer #36566421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ण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दण्ड</a:t>
            </a:r>
            <a:r>
              <a:rPr lang="en-US" dirty="0" smtClean="0"/>
              <a:t> -  Punishment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झण्डा</a:t>
            </a:r>
            <a:r>
              <a:rPr lang="en-US" dirty="0" smtClean="0"/>
              <a:t> - Flag</a:t>
            </a:r>
            <a:endParaRPr lang="en-US" dirty="0"/>
          </a:p>
        </p:txBody>
      </p:sp>
      <p:pic>
        <p:nvPicPr>
          <p:cNvPr id="7" name="Content Placeholder 6" descr="Punishment HD Stock Images | Shutter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95600"/>
            <a:ext cx="4040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Making of National Fla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887464"/>
            <a:ext cx="4041775" cy="343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त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रत्न</a:t>
            </a:r>
            <a:r>
              <a:rPr lang="en-US" dirty="0" smtClean="0"/>
              <a:t> - Diamond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पत्ता</a:t>
            </a:r>
            <a:r>
              <a:rPr lang="en-US" dirty="0" smtClean="0"/>
              <a:t> - Leaf</a:t>
            </a:r>
            <a:endParaRPr lang="en-US" dirty="0"/>
          </a:p>
        </p:txBody>
      </p:sp>
      <p:pic>
        <p:nvPicPr>
          <p:cNvPr id="7" name="Content Placeholder 6" descr="Turning diamond into metal | MIT News | Massachusetts Institute of  Technology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Leaf Area - How &amp;amp; Why Measuring Leaf Area is Vital to Plant Research |  Tools for Applied Plant Science | cid-inc.co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887464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त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कुत्ता</a:t>
            </a:r>
            <a:r>
              <a:rPr lang="en-US" dirty="0" smtClean="0"/>
              <a:t> - Dog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पत्थर</a:t>
            </a:r>
            <a:r>
              <a:rPr lang="en-US" dirty="0" smtClean="0"/>
              <a:t> - Stone</a:t>
            </a:r>
            <a:endParaRPr lang="en-US" dirty="0"/>
          </a:p>
        </p:txBody>
      </p:sp>
      <p:pic>
        <p:nvPicPr>
          <p:cNvPr id="7" name="Content Placeholder 6" descr="The 25 Cutest Dog Breeds - Most Adorable Dogs and Puppie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37315"/>
            <a:ext cx="4040188" cy="20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Free Stone &amp;amp; Rocks Stock Photos - Stockvault.net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662" y="2531269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दैत्य</a:t>
            </a:r>
            <a:r>
              <a:rPr lang="en-US" dirty="0" smtClean="0"/>
              <a:t> - Monster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00,882 Monster Stock Photos and Images - 123R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3505200" cy="349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88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संयुक्ताक्षर ड ,ढ, ण,त, थ Joint Words</vt:lpstr>
      <vt:lpstr>संयुक्ताक्षर ड Joint Words</vt:lpstr>
      <vt:lpstr>संयुक्ताक्षर ड Joint Words</vt:lpstr>
      <vt:lpstr>संयुक्ताक्षर ण Joint Words</vt:lpstr>
      <vt:lpstr>संयुक्ताक्षर ण Joint Words</vt:lpstr>
      <vt:lpstr>संयुक्ताक्षर ण Joint Words</vt:lpstr>
      <vt:lpstr>संयुक्ताक्षर त Joint Words</vt:lpstr>
      <vt:lpstr>संयुक्ताक्षर त Joint Words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13</cp:revision>
  <dcterms:created xsi:type="dcterms:W3CDTF">2021-08-07T13:44:18Z</dcterms:created>
  <dcterms:modified xsi:type="dcterms:W3CDTF">2023-01-19T17:04:43Z</dcterms:modified>
</cp:coreProperties>
</file>